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Masters/slideMaster5.xml" ContentType="application/vnd.openxmlformats-officedocument.presentationml.slide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9"/>
  </p:notesMasterIdLst>
  <p:sldIdLst>
    <p:sldId id="656" r:id="rId7"/>
    <p:sldId id="664" r:id="rId8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8" autoAdjust="0"/>
    <p:restoredTop sz="94010" autoAdjust="0"/>
  </p:normalViewPr>
  <p:slideViewPr>
    <p:cSldViewPr>
      <p:cViewPr varScale="1">
        <p:scale>
          <a:sx n="102" d="100"/>
          <a:sy n="102" d="100"/>
        </p:scale>
        <p:origin x="-282" y="-90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5296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98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684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8272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83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9296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2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10320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716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69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2366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699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13390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0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4414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4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357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65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22601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F4E35F00-3D22-4AE3-9BC8-DCEB0707C4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:a16="http://schemas.microsoft.com/office/drawing/2014/main" xmlns="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75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xmlns="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2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3625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003856E-8774-4B5D-A5D0-A2CE1C04D1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89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4649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0DB22AB-69EB-4A23-8BA7-3B16DB152F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:a16="http://schemas.microsoft.com/office/drawing/2014/main" xmlns="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67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xmlns="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8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23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7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7764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80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7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31308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4184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738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5208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24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6232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oleObject" Target="../embeddings/oleObject13.bin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3160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7248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11342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21577" name="think-cell Slide" r:id="rId36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52" r:id="rId13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25" y="116632"/>
            <a:ext cx="2773395" cy="9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24885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574" y="2666653"/>
            <a:ext cx="8279746" cy="868515"/>
          </a:xfrm>
          <a:prstGeom prst="rect">
            <a:avLst/>
          </a:prstGeom>
        </p:spPr>
        <p:txBody>
          <a:bodyPr lIns="87750" rIns="14625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z="1950" cap="all" dirty="0" smtClean="0">
                <a:solidFill>
                  <a:schemeClr val="tx1"/>
                </a:solidFill>
              </a:rPr>
              <a:t>ШКОЛА ФЕРМЕРА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2348880"/>
            <a:ext cx="4186835" cy="33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5790" t="7532" r="35837" b="54340"/>
          <a:stretch/>
        </p:blipFill>
        <p:spPr>
          <a:xfrm>
            <a:off x="9129464" y="11663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614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«Школа фермера» в Ростовской 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7880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103884</TotalTime>
  <Words>135</Words>
  <Application>Microsoft Office PowerPoint</Application>
  <PresentationFormat>Лист A4 (210x297 мм)</PresentationFormat>
  <Paragraphs>28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Слайд 1</vt:lpstr>
      <vt:lpstr> 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User</cp:lastModifiedBy>
  <cp:revision>879</cp:revision>
  <cp:lastPrinted>2021-04-12T13:43:07Z</cp:lastPrinted>
  <dcterms:created xsi:type="dcterms:W3CDTF">2019-11-26T12:29:04Z</dcterms:created>
  <dcterms:modified xsi:type="dcterms:W3CDTF">2021-07-07T08:42:53Z</dcterms:modified>
</cp:coreProperties>
</file>