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8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  <p:sldId id="3977" r:id="rId17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660" autoAdjust="0"/>
    <p:restoredTop sz="63784" autoAdjust="0"/>
  </p:normalViewPr>
  <p:slideViewPr>
    <p:cSldViewPr snapToGrid="0" snapToObjects="1">
      <p:cViewPr varScale="1">
        <p:scale>
          <a:sx n="75" d="100"/>
          <a:sy n="75" d="100"/>
        </p:scale>
        <p:origin x="-600" y="-84"/>
      </p:cViewPr>
      <p:guideLst>
        <p:guide orient="horz" pos="1412"/>
        <p:guide orient="horz" pos="2908"/>
        <p:guide orient="horz" pos="913"/>
        <p:guide orient="horz" pos="3327"/>
        <p:guide orient="horz" pos="1049"/>
        <p:guide orient="horz" pos="1888"/>
        <p:guide orient="horz" pos="2478"/>
        <p:guide orient="horz" pos="2772"/>
        <p:guide pos="4112"/>
        <p:guide pos="7423"/>
        <p:guide pos="234"/>
        <p:guide pos="1527"/>
        <p:guide pos="733"/>
        <p:guide pos="5677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90410"/>
          </a:xfrm>
          <a:prstGeom prst="rect">
            <a:avLst/>
          </a:prstGeom>
        </p:spPr>
        <p:txBody>
          <a:bodyPr vert="horz" lIns="89769" tIns="44885" rIns="89769" bIns="448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8" y="0"/>
            <a:ext cx="2880995" cy="490410"/>
          </a:xfrm>
          <a:prstGeom prst="rect">
            <a:avLst/>
          </a:prstGeom>
        </p:spPr>
        <p:txBody>
          <a:bodyPr vert="horz" lIns="89769" tIns="44885" rIns="89769" bIns="44885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9" tIns="44885" rIns="89769" bIns="448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3"/>
            <a:ext cx="5318760" cy="3848607"/>
          </a:xfrm>
          <a:prstGeom prst="rect">
            <a:avLst/>
          </a:prstGeom>
        </p:spPr>
        <p:txBody>
          <a:bodyPr vert="horz" lIns="89769" tIns="44885" rIns="89769" bIns="448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32"/>
            <a:ext cx="2880995" cy="490409"/>
          </a:xfrm>
          <a:prstGeom prst="rect">
            <a:avLst/>
          </a:prstGeom>
        </p:spPr>
        <p:txBody>
          <a:bodyPr vert="horz" lIns="89769" tIns="44885" rIns="89769" bIns="448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8" y="9283832"/>
            <a:ext cx="2880995" cy="490409"/>
          </a:xfrm>
          <a:prstGeom prst="rect">
            <a:avLst/>
          </a:prstGeom>
        </p:spPr>
        <p:txBody>
          <a:bodyPr vert="horz" lIns="89769" tIns="44885" rIns="89769" bIns="44885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1223963"/>
            <a:ext cx="5876925" cy="3306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0788"/>
            <a:ext cx="5867400" cy="3300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1223963"/>
            <a:ext cx="5876925" cy="3306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0788"/>
            <a:ext cx="5867400" cy="3300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7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1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9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6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3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6871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01704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1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609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9137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8950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5345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390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757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33310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117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16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55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3195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70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2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7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9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6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519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8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375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79062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0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5563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921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9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3035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2623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073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2316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2305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62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1630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560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732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349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073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850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69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0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5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030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1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742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0349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8133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143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578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606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378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7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170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5174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214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3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865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8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4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90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114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6712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1810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763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348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554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37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912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2559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192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6059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2585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7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8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2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8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26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6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6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85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0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4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7179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9486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796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486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100" dirty="0" smtClean="0">
                <a:latin typeface="Arial" panose="020B0604020202020204" pitchFamily="34" charset="0"/>
              </a:rPr>
              <a:t>НАО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729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46"/>
    </mc:Choice>
    <mc:Fallback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186858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61"/>
    </mc:Choice>
    <mc:Fallback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</a:p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</a:pP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51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424"/>
    </mc:Choice>
    <mc:Fallback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563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61"/>
    </mc:Choice>
    <mc:Fallback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201900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32"/>
    </mc:Choice>
    <mc:Fallback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 flipH="1">
            <a:off x="7940336" y="22076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420405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32"/>
    </mc:Choice>
    <mc:Fallback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41" y="1832049"/>
            <a:ext cx="6582781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18587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2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199505" y="3497751"/>
            <a:ext cx="55087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en-US" sz="12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Управляющий дополнительным офисом №3349/7/23 г. Красный Сулин</a:t>
            </a:r>
          </a:p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 Ольшевская Анна Викторовна</a:t>
            </a:r>
          </a:p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 Тел. 8-863-67-5-49-27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object 13"/>
          <p:cNvSpPr txBox="1"/>
          <p:nvPr/>
        </p:nvSpPr>
        <p:spPr>
          <a:xfrm rot="10800000" flipV="1">
            <a:off x="265890" y="4151284"/>
            <a:ext cx="1979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endParaRPr lang="ru-RU" sz="1400" b="1" dirty="0">
              <a:effectLst/>
              <a:latin typeface="+mn-lt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320365" y="5403905"/>
            <a:ext cx="17742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https://svoedom.ru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19" name="object 14"/>
          <p:cNvSpPr txBox="1"/>
          <p:nvPr/>
        </p:nvSpPr>
        <p:spPr>
          <a:xfrm>
            <a:off x="320366" y="4916882"/>
            <a:ext cx="1641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https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://RSHB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en-US" sz="1400" b="1" u="sng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ru</a:t>
            </a:r>
            <a:endParaRPr lang="en-US" sz="1400" b="1" dirty="0"/>
          </a:p>
        </p:txBody>
      </p:sp>
      <p:sp>
        <p:nvSpPr>
          <p:cNvPr id="20" name="object 14"/>
          <p:cNvSpPr txBox="1"/>
          <p:nvPr/>
        </p:nvSpPr>
        <p:spPr>
          <a:xfrm>
            <a:off x="3339932" y="5296183"/>
            <a:ext cx="2368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Круглосуточный телефон  </a:t>
            </a:r>
          </a:p>
          <a:p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8-800-100-01-00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92178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DRRB-25-4120</_dlc_DocId>
    <_dlc_DocIdUrl xmlns="667ea8c4-e13b-4022-ae41-c146554f18f0">
      <Url>https://portal/departments/drrb/_layouts/15/DocIdRedir.aspx?ID=DRRB-25-4120</Url>
      <Description>DRRB-25-4120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67ea8c4-e13b-4022-ae41-c146554f18f0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46338</TotalTime>
  <Words>1624</Words>
  <Application>Microsoft Office PowerPoint</Application>
  <PresentationFormat>Произвольный</PresentationFormat>
  <Paragraphs>152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IT Services</vt:lpstr>
      <vt:lpstr>Специальное оформление</vt:lpstr>
      <vt:lpstr>1_Специальное оформление</vt:lpstr>
      <vt:lpstr>1_IT Services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Your User Name</cp:lastModifiedBy>
  <cp:revision>2183</cp:revision>
  <cp:lastPrinted>2022-05-26T09:07:10Z</cp:lastPrinted>
  <dcterms:created xsi:type="dcterms:W3CDTF">2019-06-12T06:44:14Z</dcterms:created>
  <dcterms:modified xsi:type="dcterms:W3CDTF">2022-06-30T04:41:43Z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e5145ad1-5b0e-45bb-82d7-78d0a46fc922</vt:lpwstr>
  </property>
</Properties>
</file>